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20" r:id="rId5"/>
    <p:sldId id="332" r:id="rId6"/>
    <p:sldId id="333" r:id="rId7"/>
    <p:sldId id="334" r:id="rId8"/>
    <p:sldId id="335" r:id="rId9"/>
    <p:sldId id="336" r:id="rId10"/>
    <p:sldId id="337" r:id="rId11"/>
    <p:sldId id="339" r:id="rId12"/>
    <p:sldId id="338" r:id="rId13"/>
    <p:sldId id="307" r:id="rId14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1" d="100"/>
          <a:sy n="121" d="100"/>
        </p:scale>
        <p:origin x="19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CEBB9BC-08EF-4418-992B-AA533E723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3300320-7F53-4E8E-B798-806EC8CBA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09E64C-4E35-4E20-A39C-A2FE6CAB4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14CE106-8FE7-460C-B823-DAF200F5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35178C9-82CB-494D-97FC-7FE602502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7546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391DDE-53DA-46AA-9848-CF4BA8252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51C0A1F2-E570-4E22-B807-D0322430F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69E1DE6-0BDD-4A52-825A-15BD9B21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A9907ED-C1DE-4456-9C9B-6DCC702F7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8BD391A-28A2-45A2-BB3B-B1205FEC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975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23E4035E-0D78-4740-9AC4-72B86776DD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62CDC67-2280-48EA-8F0A-5B66C42F9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9E16372-6C67-42D7-B6F6-65E01C2C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AADCE18-5EF1-4A08-A162-E55E32981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2EB5D22-61CC-4D71-8DB3-749B30C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652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6940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back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9144000" cy="1655762"/>
          </a:xfrm>
        </p:spPr>
        <p:txBody>
          <a:bodyPr lIns="0" tIns="0" rIns="0" bIns="0" anchor="b">
            <a:normAutofit/>
          </a:bodyPr>
          <a:lstStyle>
            <a:lvl1pPr algn="l">
              <a:defRPr sz="4500" b="1">
                <a:solidFill>
                  <a:srgbClr val="2A177C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C7CD6F-F468-A94B-908E-16A747CDF2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BADC50B-81D5-B242-B95B-BD741457FBE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5B002874-A4E4-8842-A5A9-BC02B4069AFD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ium 10">
              <a:extLst>
                <a:ext uri="{FF2B5EF4-FFF2-40B4-BE49-F238E27FC236}">
                  <a16:creationId xmlns:a16="http://schemas.microsoft.com/office/drawing/2014/main" id="{8A053C73-43A1-B14A-B116-E1BBB859D83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16FDAC89-C8AE-DC4F-A0B2-9561B6E4B71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4902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082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6F66CA-FBF2-4F65-AC06-21B9CB4D5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B6B6DB1-2FE6-440A-A27B-84BA45DE3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A8E54E6-2BCD-436F-8EB3-60A3768AE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8D35731-6B5E-4439-A586-101483BE8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0C489E1-0E06-4B54-9873-158341801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465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E1E4AB-3D4E-40E1-912D-0C355CD70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BE5E18C-9450-4F97-AF52-8B6F100EC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763E4AF-20AD-44B5-8003-B5CE2EB5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5F43790-CCE9-4A45-B8DD-649990BA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ABAE02-98F9-4B7F-87F1-E78FA682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2948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B148DD-B6AF-407A-B508-15A74305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68C2925-92C3-4E75-B0E7-C546892DBA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3131B03-78BF-48C6-A1BF-1B66699F7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7ED1CC8-3A41-443B-A3AF-6A901F84D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DBF57EC-536F-409C-8425-EBBB3513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2ED0392-9A69-452F-89E1-545DE2D5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826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6978CD-CAD4-4357-82E5-8852344EC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B4815B8-85B5-4DD8-8AD8-D7785193B7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AB17D3C-D725-40F7-A967-C980FC309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BB372A9-FB3F-4816-874C-FF8EE9B6F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55D208C1-C1AC-414B-AC66-CE2C544592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0EF55761-332B-4615-B029-6486580CD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5F171A99-94C2-413C-A751-B65EEA9B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4BC2A3E-1AD0-4A51-8A25-8D905F521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3586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12C5C5-574B-4338-A93D-0FA8387E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E327C30-BBF8-4D12-9C47-F66CE1E94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CD8BBF72-5A84-4234-825E-2B367D39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11E04996-1580-4218-A755-2F458A752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313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E5FFB44D-688A-4D8B-81AF-245129458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F4EE0706-388D-4B94-9B00-6D3A9619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BCDA65-2F35-4A26-90F1-13A84B3EB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2901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17595E-783B-4976-B36C-92F7F8620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A1033C5-3C85-4731-829B-68A260968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1771451-13BE-4421-A83B-94ED8CE1F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F646693-5580-4BCD-B3D7-99668BD32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7A47272-717F-4BB6-A60C-C6B864279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35D680D-19FD-4AB0-ABED-8B06EE0DE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288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FA090A-4DD0-48FA-8AF7-5183E291E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F5FDE8E3-82D9-4311-B159-7E57C61029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9C1EAF2-FAD8-46B1-9F5A-25FF8446F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DF42FBA-F1AC-4D1A-A790-975BC02FB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774045F-EA13-491E-B68B-55BC86E55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A1C7576-F80E-4FDB-8F29-0A96AD2C5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993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8A08FAFE-0AB2-4D25-BB88-FF1B539CA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5381C5-D938-40DD-8E80-86B7473D5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8685F32-95DF-42A5-86A6-85F31FCD28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8509E-34FE-4FAB-A35C-D2F8D98908D4}" type="datetimeFigureOut">
              <a:rPr lang="zh-HK" altLang="en-US" smtClean="0"/>
              <a:t>13/9/2022</a:t>
            </a:fld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858019-63E9-4392-8312-A52EAC40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ADCA05D-7B74-4B7A-8B2B-A1844AE6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C06A-498F-4E7A-BE5E-CF471DC76473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301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E7ED3-169B-F342-8751-2D071B7FD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Fund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0E66A43-ABCE-514E-A55A-1EEFF75BB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0F06B3-71A6-FD48-8788-5A03CC7EF4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14.09</a:t>
            </a:r>
            <a:r>
              <a:rPr lang="en-US" dirty="0"/>
              <a:t>.2022</a:t>
            </a:r>
          </a:p>
        </p:txBody>
      </p:sp>
    </p:spTree>
    <p:extLst>
      <p:ext uri="{BB962C8B-B14F-4D97-AF65-F5344CB8AC3E}">
        <p14:creationId xmlns:p14="http://schemas.microsoft.com/office/powerpoint/2010/main" val="183040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37DD1-FC15-0140-94FD-A155020719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8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0BEB40F-0AE2-5D98-D8E5-14572B09DDF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id="{C9D0EF55-FCFE-D50B-8BBE-BE6DA8DE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dirty="0"/>
              <a:t>Worst performance YTD</a:t>
            </a:r>
            <a:endParaRPr lang="zh-HK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3AB571E-7EC5-AA33-52E8-6F66B22896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60" t="15172" r="14526" b="26207"/>
          <a:stretch/>
        </p:blipFill>
        <p:spPr>
          <a:xfrm>
            <a:off x="738979" y="1411726"/>
            <a:ext cx="10714042" cy="487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8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35774D-A728-043C-E3EB-AEB4A4AA1B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id="{08210C52-9B29-0C07-0463-7621013E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Best performance YTD</a:t>
            </a:r>
            <a:endParaRPr lang="zh-HK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687610A-7939-25B0-70CF-ACFD975F06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50" t="15978" r="14295" b="34597"/>
          <a:stretch/>
        </p:blipFill>
        <p:spPr>
          <a:xfrm>
            <a:off x="719692" y="1570559"/>
            <a:ext cx="11154809" cy="430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0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F5B527-634A-C4B5-D447-0551A7B34A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id="{80C7ADED-E1F5-9146-4656-344A15AA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99" y="386090"/>
            <a:ext cx="10515600" cy="1325563"/>
          </a:xfrm>
        </p:spPr>
        <p:txBody>
          <a:bodyPr>
            <a:normAutofit/>
          </a:bodyPr>
          <a:lstStyle/>
          <a:p>
            <a:r>
              <a:rPr lang="zh-TW" altLang="en-US" sz="2400" dirty="0"/>
              <a:t>弘收人民幣債券基金 </a:t>
            </a:r>
            <a:r>
              <a:rPr lang="en-US" altLang="zh-TW" sz="2400" dirty="0"/>
              <a:t>- 2</a:t>
            </a:r>
            <a:r>
              <a:rPr lang="zh-TW" altLang="en-US" sz="2400" dirty="0"/>
              <a:t>類別</a:t>
            </a:r>
            <a:endParaRPr lang="zh-HK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00C69BAC-A91D-1ACB-CC05-2482E1ED35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5" t="20460" r="13620" b="5058"/>
          <a:stretch/>
        </p:blipFill>
        <p:spPr>
          <a:xfrm>
            <a:off x="1677199" y="1327807"/>
            <a:ext cx="7502313" cy="538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1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>
            <a:extLst>
              <a:ext uri="{FF2B5EF4-FFF2-40B4-BE49-F238E27FC236}">
                <a16:creationId xmlns:a16="http://schemas.microsoft.com/office/drawing/2014/main" id="{020DFF2E-F41D-0299-8A91-2B065A0241D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sz="1800" dirty="0"/>
              <a:t>弘收人民幣債券基金 </a:t>
            </a:r>
            <a:r>
              <a:rPr lang="en-US" altLang="zh-TW" sz="1800" dirty="0"/>
              <a:t>- 2</a:t>
            </a:r>
            <a:r>
              <a:rPr lang="zh-TW" altLang="en-US" sz="1800" dirty="0"/>
              <a:t>類別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4AA821A-2A48-5F24-CAB3-70F27F3AA6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1091762B-3F17-7E16-D6F7-FB25BBC62E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13" t="21840" r="13621" b="4252"/>
          <a:stretch/>
        </p:blipFill>
        <p:spPr>
          <a:xfrm>
            <a:off x="2362303" y="1195825"/>
            <a:ext cx="7467393" cy="536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8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>
            <a:extLst>
              <a:ext uri="{FF2B5EF4-FFF2-40B4-BE49-F238E27FC236}">
                <a16:creationId xmlns:a16="http://schemas.microsoft.com/office/drawing/2014/main" id="{6A8D0F75-67AC-3933-63AC-3D34EA32F92F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499" y="460517"/>
            <a:ext cx="11569700" cy="412115"/>
          </a:xfrm>
        </p:spPr>
        <p:txBody>
          <a:bodyPr/>
          <a:lstStyle/>
          <a:p>
            <a:r>
              <a:rPr lang="zh-TW" altLang="en-US" dirty="0"/>
              <a:t>惠理大中華高收益債券基金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CC56C79-9FB3-79D3-00F3-084F2E3CC8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BB90ECB6-6ED5-53C4-C045-ED13DB422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34" t="21380" r="11034" b="7241"/>
          <a:stretch/>
        </p:blipFill>
        <p:spPr>
          <a:xfrm>
            <a:off x="3489214" y="460517"/>
            <a:ext cx="6547981" cy="4086729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69BD3977-C383-B059-C879-ECEC66C69A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440" t="24712" r="11357" b="48506"/>
          <a:stretch/>
        </p:blipFill>
        <p:spPr>
          <a:xfrm>
            <a:off x="2665807" y="4667841"/>
            <a:ext cx="7371388" cy="172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7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>
            <a:extLst>
              <a:ext uri="{FF2B5EF4-FFF2-40B4-BE49-F238E27FC236}">
                <a16:creationId xmlns:a16="http://schemas.microsoft.com/office/drawing/2014/main" id="{03747879-0919-D421-9D1A-486DF27C03D5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499" y="486520"/>
            <a:ext cx="11569700" cy="412115"/>
          </a:xfrm>
        </p:spPr>
        <p:txBody>
          <a:bodyPr/>
          <a:lstStyle/>
          <a:p>
            <a:r>
              <a:rPr lang="zh-TW" altLang="en-US" dirty="0"/>
              <a:t>惠理大中華高收益債券基金</a:t>
            </a:r>
            <a:endParaRPr lang="zh-HK" altLang="en-US" dirty="0"/>
          </a:p>
          <a:p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DAD5BB6-CC40-6C1F-4768-90B9868A93E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TW" altLang="en-US" dirty="0"/>
              <a:t>投資級別 </a:t>
            </a:r>
            <a:r>
              <a:rPr lang="en-US" altLang="zh-TW" dirty="0"/>
              <a:t>6.2% </a:t>
            </a:r>
          </a:p>
          <a:p>
            <a:r>
              <a:rPr lang="zh-TW" altLang="en-US" dirty="0"/>
              <a:t>高收益 </a:t>
            </a:r>
            <a:r>
              <a:rPr lang="en-US" altLang="zh-TW" dirty="0"/>
              <a:t>55.6% </a:t>
            </a:r>
          </a:p>
          <a:p>
            <a:r>
              <a:rPr lang="zh-TW" altLang="en-US" dirty="0"/>
              <a:t>平均信貸評級 </a:t>
            </a:r>
            <a:r>
              <a:rPr lang="en-US" altLang="zh-TW" dirty="0"/>
              <a:t>: B+</a:t>
            </a:r>
            <a:endParaRPr lang="zh-HK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A970312-1B25-6878-3865-BD0B3CE7DA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44" t="14943" r="20151" b="3678"/>
          <a:stretch/>
        </p:blipFill>
        <p:spPr>
          <a:xfrm>
            <a:off x="3949261" y="638503"/>
            <a:ext cx="5596759" cy="558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1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>
            <a:extLst>
              <a:ext uri="{FF2B5EF4-FFF2-40B4-BE49-F238E27FC236}">
                <a16:creationId xmlns:a16="http://schemas.microsoft.com/office/drawing/2014/main" id="{E6E44DE3-85D1-9B22-B814-7091C5937C95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499" y="621184"/>
            <a:ext cx="11569700" cy="412115"/>
          </a:xfrm>
        </p:spPr>
        <p:txBody>
          <a:bodyPr/>
          <a:lstStyle/>
          <a:p>
            <a:r>
              <a:rPr lang="zh-TW" altLang="en-US" dirty="0"/>
              <a:t>大中華版塊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A245AEA-B687-C3AA-A9C1-54927790EE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4FBBCB3A-BA3C-AA90-3067-B7330FA9E3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513" t="22069" r="13491" b="11150"/>
          <a:stretch/>
        </p:blipFill>
        <p:spPr>
          <a:xfrm>
            <a:off x="1156013" y="1213944"/>
            <a:ext cx="9879974" cy="508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8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>
            <a:extLst>
              <a:ext uri="{FF2B5EF4-FFF2-40B4-BE49-F238E27FC236}">
                <a16:creationId xmlns:a16="http://schemas.microsoft.com/office/drawing/2014/main" id="{80357180-7B77-4F8A-B56B-28B543D00145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17499" y="424606"/>
            <a:ext cx="11569700" cy="412115"/>
          </a:xfrm>
        </p:spPr>
        <p:txBody>
          <a:bodyPr/>
          <a:lstStyle/>
          <a:p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588F2B5-39DD-CF07-D4F9-FBACC4DD861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HK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D04FBECD-F464-7408-DCA9-6C15AE2472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13" t="27931" r="22478" b="17242"/>
          <a:stretch/>
        </p:blipFill>
        <p:spPr>
          <a:xfrm>
            <a:off x="1755739" y="1060231"/>
            <a:ext cx="8680521" cy="473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1C77264F59F24BBDAF9F3A846CA882" ma:contentTypeVersion="0" ma:contentTypeDescription="Create a new document." ma:contentTypeScope="" ma:versionID="b81117bb3a7463abb41531de98ea66c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3738f4af7530bc95935d288d554719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C0A1C2-0694-4D84-9892-A0F495800E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A2E4FA-4802-4950-9B8B-BCC8E0B11D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2DF727C-24B5-4071-BD1D-1879089B457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57</Words>
  <Application>Microsoft Office PowerPoint</Application>
  <PresentationFormat>寬螢幕</PresentationFormat>
  <Paragraphs>12</Paragraphs>
  <Slides>10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Office 佈景主題</vt:lpstr>
      <vt:lpstr>Fund Update</vt:lpstr>
      <vt:lpstr>Worst performance YTD</vt:lpstr>
      <vt:lpstr>Best performance YTD</vt:lpstr>
      <vt:lpstr>弘收人民幣債券基金 - 2類別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 Update</dc:title>
  <dc:creator>Andy Tse</dc:creator>
  <cp:lastModifiedBy>Andy Tse</cp:lastModifiedBy>
  <cp:revision>3</cp:revision>
  <dcterms:created xsi:type="dcterms:W3CDTF">2022-06-14T10:29:00Z</dcterms:created>
  <dcterms:modified xsi:type="dcterms:W3CDTF">2022-09-13T07:54:06Z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0x010100A21C77264F59F24BBDAF9F3A846CA882</vt:lpwstr>
  </property>
</Properties>
</file>